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6"/>
  </p:notesMasterIdLst>
  <p:handoutMasterIdLst>
    <p:handoutMasterId r:id="rId17"/>
  </p:handoutMasterIdLst>
  <p:sldIdLst>
    <p:sldId id="263" r:id="rId4"/>
    <p:sldId id="394" r:id="rId5"/>
    <p:sldId id="361" r:id="rId6"/>
    <p:sldId id="267" r:id="rId7"/>
    <p:sldId id="396" r:id="rId8"/>
    <p:sldId id="404" r:id="rId9"/>
    <p:sldId id="406" r:id="rId10"/>
    <p:sldId id="409" r:id="rId11"/>
    <p:sldId id="399" r:id="rId12"/>
    <p:sldId id="410" r:id="rId13"/>
    <p:sldId id="411" r:id="rId14"/>
    <p:sldId id="407" r:id="rId15"/>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3F97A4"/>
    <a:srgbClr val="969696"/>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90142" autoAdjust="0"/>
  </p:normalViewPr>
  <p:slideViewPr>
    <p:cSldViewPr snapToGrid="0">
      <p:cViewPr varScale="1">
        <p:scale>
          <a:sx n="144" d="100"/>
          <a:sy n="144" d="100"/>
        </p:scale>
        <p:origin x="336" y="1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2019/8/3</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2019/8/3</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0.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mp4"/><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4.png"/><Relationship Id="rId4" Type="http://schemas.openxmlformats.org/officeDocument/2006/relationships/video" Target="../media/media4.mp4"/><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1CB9F77-2249-4F7A-A723-F68E62E37890}"/>
              </a:ext>
            </a:extLst>
          </p:cNvPr>
          <p:cNvSpPr/>
          <p:nvPr/>
        </p:nvSpPr>
        <p:spPr>
          <a:xfrm>
            <a:off x="204255" y="629183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17928" y="2527168"/>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596247" y="2529700"/>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278156" y="3614836"/>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053535" y="320680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242156" y="3634302"/>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611615" y="5102177"/>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484303" y="4640512"/>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569806" y="5138907"/>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21815" y="4286824"/>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p>
        </p:txBody>
      </p:sp>
      <p:sp>
        <p:nvSpPr>
          <p:cNvPr id="34" name="テキスト ボックス 33">
            <a:extLst>
              <a:ext uri="{FF2B5EF4-FFF2-40B4-BE49-F238E27FC236}">
                <a16:creationId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幅広い製品の生産に応用されている。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10263" y="1876142"/>
            <a:ext cx="753456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作用なら、下杵の降下速度が大きいほど充填効率は上昇するはずである。しかし、これは実現象と矛盾する。吸引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・内部の流動状態がわからない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・作用する力を見れない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04542" y="3176913"/>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514821" y="5517318"/>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sp>
        <p:nvSpPr>
          <p:cNvPr id="14" name="テキスト ボックス 13">
            <a:extLst>
              <a:ext uri="{FF2B5EF4-FFF2-40B4-BE49-F238E27FC236}">
                <a16:creationId xmlns:a16="http://schemas.microsoft.com/office/drawing/2014/main"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の変化が他のケースと異なる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a:latin typeface="メイリオ" panose="020B0604030504040204" pitchFamily="50" charset="-128"/>
                <a:ea typeface="メイリオ" panose="020B0604030504040204" pitchFamily="50" charset="-128"/>
              </a:rPr>
              <a:t>で吸引効果を発生させている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下杵の降下速度によって上昇し始めるタイミングが異なる</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 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091959" y="5571831"/>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30" y="3488945"/>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6430" y="469767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51E3F494-DFEB-4B7B-BF5D-6DC364459FDF}"/>
              </a:ext>
            </a:extLst>
          </p:cNvPr>
          <p:cNvSpPr/>
          <p:nvPr/>
        </p:nvSpPr>
        <p:spPr>
          <a:xfrm>
            <a:off x="466430" y="233076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413309" y="5405382"/>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36954</TotalTime>
  <Words>1355</Words>
  <Application>Microsoft Macintosh PowerPoint</Application>
  <PresentationFormat>画面に合わせる (4:3)</PresentationFormat>
  <Paragraphs>182</Paragraphs>
  <Slides>12</Slides>
  <Notes>9</Notes>
  <HiddenSlides>3</HiddenSlides>
  <MMClips>4</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12</vt:i4>
      </vt:variant>
    </vt:vector>
  </HeadingPairs>
  <TitlesOfParts>
    <vt:vector size="27" baseType="lpstr">
      <vt:lpstr>ＭＳ Ｐゴシック</vt:lpstr>
      <vt:lpstr>Segoe UI</vt:lpstr>
      <vt:lpstr>ヒラギノ丸ゴ Pro W4</vt:lpstr>
      <vt:lpstr>Meiryo</vt:lpstr>
      <vt:lpstr>Meiryo</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結果・考察</vt:lpstr>
      <vt:lpstr> 解析手法</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4317</cp:revision>
  <dcterms:created xsi:type="dcterms:W3CDTF">2018-11-05T05:45:49Z</dcterms:created>
  <dcterms:modified xsi:type="dcterms:W3CDTF">2019-08-02T23:32:13Z</dcterms:modified>
</cp:coreProperties>
</file>